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18"/>
  </p:sldIdLst>
  <p:sldSz cx="10693400" cy="7556500"/>
  <p:notesSz cx="6858000" cy="9144000"/>
  <p:embeddedFontLst>
    <p:embeddedFont>
      <p:font typeface="Anonymous Pro" charset="1" panose="02060609030202000504"/>
      <p:regular r:id="rId6"/>
    </p:embeddedFont>
    <p:embeddedFont>
      <p:font typeface="Anonymous Pro Bold" charset="1" panose="02060809030202000504"/>
      <p:regular r:id="rId7"/>
    </p:embeddedFont>
    <p:embeddedFont>
      <p:font typeface="Anonymous Pro Italics" charset="1" panose="02060609030202000504"/>
      <p:regular r:id="rId8"/>
    </p:embeddedFont>
    <p:embeddedFont>
      <p:font typeface="Anonymous Pro Bold Italics" charset="1" panose="02060809030202000504"/>
      <p:regular r:id="rId9"/>
    </p:embeddedFont>
    <p:embeddedFont>
      <p:font typeface="Arimo" charset="1" panose="020B0604020202020204"/>
      <p:regular r:id="rId10"/>
    </p:embeddedFont>
    <p:embeddedFont>
      <p:font typeface="Arimo Bold" charset="1" panose="020B0704020202020204"/>
      <p:regular r:id="rId11"/>
    </p:embeddedFont>
    <p:embeddedFont>
      <p:font typeface="Arimo Italics" charset="1" panose="020B0604020202090204"/>
      <p:regular r:id="rId12"/>
    </p:embeddedFont>
    <p:embeddedFont>
      <p:font typeface="Arimo Bold Italics" charset="1" panose="020B0704020202090204"/>
      <p:regular r:id="rId13"/>
    </p:embeddedFont>
    <p:embeddedFont>
      <p:font typeface="Open Sans Light" charset="1" panose="020B0306030504020204"/>
      <p:regular r:id="rId14"/>
    </p:embeddedFont>
    <p:embeddedFont>
      <p:font typeface="Open Sans Light Bold" charset="1" panose="020B0806030504020204"/>
      <p:regular r:id="rId15"/>
    </p:embeddedFont>
    <p:embeddedFont>
      <p:font typeface="Open Sans Light Italics" charset="1" panose="020B0306030504020204"/>
      <p:regular r:id="rId16"/>
    </p:embeddedFont>
    <p:embeddedFont>
      <p:font typeface="Open Sans Light Bold Italics" charset="1" panose="020B0806030504020204"/>
      <p:regular r:id="rId17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fonts/font10.fntdata" Type="http://schemas.openxmlformats.org/officeDocument/2006/relationships/font"/><Relationship Id="rId11" Target="fonts/font11.fntdata" Type="http://schemas.openxmlformats.org/officeDocument/2006/relationships/font"/><Relationship Id="rId12" Target="fonts/font12.fntdata" Type="http://schemas.openxmlformats.org/officeDocument/2006/relationships/font"/><Relationship Id="rId13" Target="fonts/font13.fntdata" Type="http://schemas.openxmlformats.org/officeDocument/2006/relationships/font"/><Relationship Id="rId14" Target="fonts/font14.fntdata" Type="http://schemas.openxmlformats.org/officeDocument/2006/relationships/font"/><Relationship Id="rId15" Target="fonts/font15.fntdata" Type="http://schemas.openxmlformats.org/officeDocument/2006/relationships/font"/><Relationship Id="rId16" Target="fonts/font16.fntdata" Type="http://schemas.openxmlformats.org/officeDocument/2006/relationships/font"/><Relationship Id="rId17" Target="fonts/font17.fntdata" Type="http://schemas.openxmlformats.org/officeDocument/2006/relationships/font"/><Relationship Id="rId18" Target="slides/slide1.xml" Type="http://schemas.openxmlformats.org/officeDocument/2006/relationships/slide"/><Relationship Id="rId2" Target="presProps.xml" Type="http://schemas.openxmlformats.org/officeDocument/2006/relationships/presProps"/><Relationship Id="rId3" Target="viewProps.xml" Type="http://schemas.openxmlformats.org/officeDocument/2006/relationships/viewProps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fonts/font6.fntdata" Type="http://schemas.openxmlformats.org/officeDocument/2006/relationships/font"/><Relationship Id="rId7" Target="fonts/font7.fntdata" Type="http://schemas.openxmlformats.org/officeDocument/2006/relationships/font"/><Relationship Id="rId8" Target="fonts/font8.fntdata" Type="http://schemas.openxmlformats.org/officeDocument/2006/relationships/font"/><Relationship Id="rId9" Target="fonts/font9.fntdata" Type="http://schemas.openxmlformats.org/officeDocument/2006/relationships/font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3.pn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04AA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 rot="0">
            <a:off x="541165" y="2503819"/>
            <a:ext cx="4620582" cy="961936"/>
          </a:xfrm>
          <a:prstGeom prst="rect">
            <a:avLst/>
          </a:prstGeom>
          <a:solidFill>
            <a:srgbClr val="FBFBFA"/>
          </a:solidFill>
        </p:spPr>
      </p:sp>
      <p:sp>
        <p:nvSpPr>
          <p:cNvPr name="AutoShape 3" id="3"/>
          <p:cNvSpPr/>
          <p:nvPr/>
        </p:nvSpPr>
        <p:spPr>
          <a:xfrm rot="0">
            <a:off x="5603223" y="2503819"/>
            <a:ext cx="4613030" cy="961936"/>
          </a:xfrm>
          <a:prstGeom prst="rect">
            <a:avLst/>
          </a:prstGeom>
          <a:solidFill>
            <a:srgbClr val="FFF9F5"/>
          </a:solidFill>
        </p:spPr>
      </p:sp>
      <p:sp>
        <p:nvSpPr>
          <p:cNvPr name="AutoShape 4" id="4"/>
          <p:cNvSpPr/>
          <p:nvPr/>
        </p:nvSpPr>
        <p:spPr>
          <a:xfrm rot="0">
            <a:off x="541165" y="3701742"/>
            <a:ext cx="4613030" cy="961936"/>
          </a:xfrm>
          <a:prstGeom prst="rect">
            <a:avLst/>
          </a:prstGeom>
          <a:solidFill>
            <a:srgbClr val="FBFBFA"/>
          </a:solidFill>
        </p:spPr>
      </p:sp>
      <p:sp>
        <p:nvSpPr>
          <p:cNvPr name="AutoShape 5" id="5"/>
          <p:cNvSpPr/>
          <p:nvPr/>
        </p:nvSpPr>
        <p:spPr>
          <a:xfrm rot="0">
            <a:off x="5603223" y="3701742"/>
            <a:ext cx="4613030" cy="961936"/>
          </a:xfrm>
          <a:prstGeom prst="rect">
            <a:avLst/>
          </a:prstGeom>
          <a:solidFill>
            <a:srgbClr val="FFF9F5"/>
          </a:solidFill>
        </p:spPr>
      </p:sp>
      <p:sp>
        <p:nvSpPr>
          <p:cNvPr name="AutoShape 6" id="6"/>
          <p:cNvSpPr/>
          <p:nvPr/>
        </p:nvSpPr>
        <p:spPr>
          <a:xfrm rot="0">
            <a:off x="548717" y="4899664"/>
            <a:ext cx="4613030" cy="961936"/>
          </a:xfrm>
          <a:prstGeom prst="rect">
            <a:avLst/>
          </a:prstGeom>
          <a:solidFill>
            <a:srgbClr val="FFF9F5"/>
          </a:solidFill>
        </p:spPr>
      </p:sp>
      <p:sp>
        <p:nvSpPr>
          <p:cNvPr name="AutoShape 7" id="7"/>
          <p:cNvSpPr/>
          <p:nvPr/>
        </p:nvSpPr>
        <p:spPr>
          <a:xfrm rot="0">
            <a:off x="5603223" y="4899664"/>
            <a:ext cx="4613030" cy="961936"/>
          </a:xfrm>
          <a:prstGeom prst="rect">
            <a:avLst/>
          </a:prstGeom>
          <a:solidFill>
            <a:srgbClr val="FFF9F5"/>
          </a:solidFill>
        </p:spPr>
      </p:sp>
      <p:sp>
        <p:nvSpPr>
          <p:cNvPr name="AutoShape 8" id="8"/>
          <p:cNvSpPr/>
          <p:nvPr/>
        </p:nvSpPr>
        <p:spPr>
          <a:xfrm rot="0">
            <a:off x="548717" y="6097586"/>
            <a:ext cx="4613030" cy="961936"/>
          </a:xfrm>
          <a:prstGeom prst="rect">
            <a:avLst/>
          </a:prstGeom>
          <a:solidFill>
            <a:srgbClr val="FFF9F5"/>
          </a:solidFill>
        </p:spPr>
      </p:sp>
      <p:sp>
        <p:nvSpPr>
          <p:cNvPr name="AutoShape 9" id="9"/>
          <p:cNvSpPr/>
          <p:nvPr/>
        </p:nvSpPr>
        <p:spPr>
          <a:xfrm rot="0">
            <a:off x="5603223" y="6097586"/>
            <a:ext cx="4613030" cy="961936"/>
          </a:xfrm>
          <a:prstGeom prst="rect">
            <a:avLst/>
          </a:prstGeom>
          <a:solidFill>
            <a:srgbClr val="FFF9F5"/>
          </a:solidFill>
        </p:spPr>
      </p:sp>
      <p:grpSp>
        <p:nvGrpSpPr>
          <p:cNvPr name="Group 10" id="10"/>
          <p:cNvGrpSpPr/>
          <p:nvPr/>
        </p:nvGrpSpPr>
        <p:grpSpPr>
          <a:xfrm rot="0">
            <a:off x="541942" y="1303878"/>
            <a:ext cx="9681087" cy="418810"/>
            <a:chOff x="0" y="0"/>
            <a:chExt cx="13210616" cy="571500"/>
          </a:xfrm>
        </p:grpSpPr>
        <p:sp>
          <p:nvSpPr>
            <p:cNvPr name="Freeform 11" id="11"/>
            <p:cNvSpPr/>
            <p:nvPr/>
          </p:nvSpPr>
          <p:spPr>
            <a:xfrm>
              <a:off x="0" y="255270"/>
              <a:ext cx="13210615" cy="69850"/>
            </a:xfrm>
            <a:custGeom>
              <a:avLst/>
              <a:gdLst/>
              <a:ahLst/>
              <a:cxnLst/>
              <a:rect r="r" b="b" t="t" l="l"/>
              <a:pathLst>
                <a:path h="69850" w="13210615">
                  <a:moveTo>
                    <a:pt x="12919786" y="0"/>
                  </a:moveTo>
                  <a:lnTo>
                    <a:pt x="0" y="0"/>
                  </a:lnTo>
                  <a:lnTo>
                    <a:pt x="0" y="69850"/>
                  </a:lnTo>
                  <a:lnTo>
                    <a:pt x="13210615" y="69850"/>
                  </a:lnTo>
                  <a:lnTo>
                    <a:pt x="13210615" y="0"/>
                  </a:lnTo>
                  <a:close/>
                </a:path>
              </a:pathLst>
            </a:custGeom>
            <a:solidFill>
              <a:srgbClr val="BCCC37"/>
            </a:solidFill>
          </p:spPr>
        </p:sp>
      </p:grpSp>
      <p:grpSp>
        <p:nvGrpSpPr>
          <p:cNvPr name="Group 12" id="12"/>
          <p:cNvGrpSpPr/>
          <p:nvPr/>
        </p:nvGrpSpPr>
        <p:grpSpPr>
          <a:xfrm rot="0">
            <a:off x="541942" y="2114391"/>
            <a:ext cx="4619805" cy="202626"/>
            <a:chOff x="0" y="0"/>
            <a:chExt cx="13030037" cy="571500"/>
          </a:xfrm>
        </p:grpSpPr>
        <p:sp>
          <p:nvSpPr>
            <p:cNvPr name="Freeform 13" id="13"/>
            <p:cNvSpPr/>
            <p:nvPr/>
          </p:nvSpPr>
          <p:spPr>
            <a:xfrm>
              <a:off x="0" y="255270"/>
              <a:ext cx="13030037" cy="69850"/>
            </a:xfrm>
            <a:custGeom>
              <a:avLst/>
              <a:gdLst/>
              <a:ahLst/>
              <a:cxnLst/>
              <a:rect r="r" b="b" t="t" l="l"/>
              <a:pathLst>
                <a:path h="69850" w="13030037">
                  <a:moveTo>
                    <a:pt x="12739208" y="0"/>
                  </a:moveTo>
                  <a:lnTo>
                    <a:pt x="0" y="0"/>
                  </a:lnTo>
                  <a:lnTo>
                    <a:pt x="0" y="69850"/>
                  </a:lnTo>
                  <a:lnTo>
                    <a:pt x="13030037" y="69850"/>
                  </a:lnTo>
                  <a:lnTo>
                    <a:pt x="13030037" y="0"/>
                  </a:lnTo>
                  <a:close/>
                </a:path>
              </a:pathLst>
            </a:custGeom>
            <a:solidFill>
              <a:srgbClr val="BCCC37"/>
            </a:solidFill>
          </p:spPr>
        </p:sp>
      </p:grpSp>
      <p:grpSp>
        <p:nvGrpSpPr>
          <p:cNvPr name="Group 14" id="14"/>
          <p:cNvGrpSpPr/>
          <p:nvPr/>
        </p:nvGrpSpPr>
        <p:grpSpPr>
          <a:xfrm rot="0">
            <a:off x="5603223" y="2114391"/>
            <a:ext cx="4619805" cy="202626"/>
            <a:chOff x="0" y="0"/>
            <a:chExt cx="13030037" cy="571500"/>
          </a:xfrm>
        </p:grpSpPr>
        <p:sp>
          <p:nvSpPr>
            <p:cNvPr name="Freeform 15" id="15"/>
            <p:cNvSpPr/>
            <p:nvPr/>
          </p:nvSpPr>
          <p:spPr>
            <a:xfrm>
              <a:off x="0" y="255270"/>
              <a:ext cx="13030037" cy="69850"/>
            </a:xfrm>
            <a:custGeom>
              <a:avLst/>
              <a:gdLst/>
              <a:ahLst/>
              <a:cxnLst/>
              <a:rect r="r" b="b" t="t" l="l"/>
              <a:pathLst>
                <a:path h="69850" w="13030037">
                  <a:moveTo>
                    <a:pt x="12739208" y="0"/>
                  </a:moveTo>
                  <a:lnTo>
                    <a:pt x="0" y="0"/>
                  </a:lnTo>
                  <a:lnTo>
                    <a:pt x="0" y="69850"/>
                  </a:lnTo>
                  <a:lnTo>
                    <a:pt x="13030037" y="69850"/>
                  </a:lnTo>
                  <a:lnTo>
                    <a:pt x="13030037" y="0"/>
                  </a:lnTo>
                  <a:close/>
                </a:path>
              </a:pathLst>
            </a:custGeom>
            <a:solidFill>
              <a:srgbClr val="BCCC37"/>
            </a:solidFill>
          </p:spPr>
        </p:sp>
      </p:grpSp>
      <p:pic>
        <p:nvPicPr>
          <p:cNvPr name="Picture 16" id="16"/>
          <p:cNvPicPr>
            <a:picLocks noChangeAspect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0" t="0" r="0" b="0"/>
          <a:stretch>
            <a:fillRect/>
          </a:stretch>
        </p:blipFill>
        <p:spPr>
          <a:xfrm flipH="false" flipV="true" rot="0">
            <a:off x="4776823" y="2806118"/>
            <a:ext cx="1138354" cy="404116"/>
          </a:xfrm>
          <a:prstGeom prst="rect">
            <a:avLst/>
          </a:prstGeom>
        </p:spPr>
      </p:pic>
      <p:pic>
        <p:nvPicPr>
          <p:cNvPr name="Picture 17" id="17"/>
          <p:cNvPicPr>
            <a:picLocks noChangeAspect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0" t="0" r="0" b="0"/>
          <a:stretch>
            <a:fillRect/>
          </a:stretch>
        </p:blipFill>
        <p:spPr>
          <a:xfrm flipH="false" flipV="true" rot="0">
            <a:off x="4776823" y="4011344"/>
            <a:ext cx="1138354" cy="404116"/>
          </a:xfrm>
          <a:prstGeom prst="rect">
            <a:avLst/>
          </a:prstGeom>
        </p:spPr>
      </p:pic>
      <p:pic>
        <p:nvPicPr>
          <p:cNvPr name="Picture 18" id="18"/>
          <p:cNvPicPr>
            <a:picLocks noChangeAspect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0" t="0" r="0" b="0"/>
          <a:stretch>
            <a:fillRect/>
          </a:stretch>
        </p:blipFill>
        <p:spPr>
          <a:xfrm flipH="false" flipV="true" rot="0">
            <a:off x="4776823" y="5205614"/>
            <a:ext cx="1138354" cy="404116"/>
          </a:xfrm>
          <a:prstGeom prst="rect">
            <a:avLst/>
          </a:prstGeom>
        </p:spPr>
      </p:pic>
      <p:pic>
        <p:nvPicPr>
          <p:cNvPr name="Picture 19" id="19"/>
          <p:cNvPicPr>
            <a:picLocks noChangeAspect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0" t="0" r="0" b="0"/>
          <a:stretch>
            <a:fillRect/>
          </a:stretch>
        </p:blipFill>
        <p:spPr>
          <a:xfrm flipH="false" flipV="true" rot="0">
            <a:off x="4776823" y="6399884"/>
            <a:ext cx="1138354" cy="404116"/>
          </a:xfrm>
          <a:prstGeom prst="rect">
            <a:avLst/>
          </a:prstGeom>
        </p:spPr>
      </p:pic>
      <p:pic>
        <p:nvPicPr>
          <p:cNvPr name="Picture 20" id="20"/>
          <p:cNvPicPr>
            <a:picLocks noChangeAspect="true"/>
          </p:cNvPicPr>
          <p:nvPr/>
        </p:nvPicPr>
        <p:blipFill>
          <a:blip r:embed="rId4"/>
          <a:srcRect l="0" t="0" r="0" b="0"/>
          <a:stretch>
            <a:fillRect/>
          </a:stretch>
        </p:blipFill>
        <p:spPr>
          <a:xfrm flipH="false" flipV="false" rot="0">
            <a:off x="4766941" y="140456"/>
            <a:ext cx="1231088" cy="1231088"/>
          </a:xfrm>
          <a:prstGeom prst="rect">
            <a:avLst/>
          </a:prstGeom>
        </p:spPr>
      </p:pic>
      <p:sp>
        <p:nvSpPr>
          <p:cNvPr name="TextBox 21" id="21"/>
          <p:cNvSpPr txBox="true"/>
          <p:nvPr/>
        </p:nvSpPr>
        <p:spPr>
          <a:xfrm rot="0">
            <a:off x="560215" y="1801674"/>
            <a:ext cx="4536829" cy="30289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2310"/>
              </a:lnSpc>
            </a:pPr>
            <a:r>
              <a:rPr lang="en-US" sz="2100" spc="-52">
                <a:solidFill>
                  <a:srgbClr val="FBFBFA"/>
                </a:solidFill>
                <a:latin typeface="Anonymous Pro Bold"/>
              </a:rPr>
              <a:t>If This...</a:t>
            </a:r>
          </a:p>
        </p:txBody>
      </p:sp>
      <p:sp>
        <p:nvSpPr>
          <p:cNvPr name="TextBox 22" id="22"/>
          <p:cNvSpPr txBox="true"/>
          <p:nvPr/>
        </p:nvSpPr>
        <p:spPr>
          <a:xfrm rot="0">
            <a:off x="5622273" y="1801674"/>
            <a:ext cx="4517779" cy="30289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2310"/>
              </a:lnSpc>
            </a:pPr>
            <a:r>
              <a:rPr lang="en-US" sz="2100" spc="-52">
                <a:solidFill>
                  <a:srgbClr val="FBFBFA"/>
                </a:solidFill>
                <a:latin typeface="Anonymous Pro Bold"/>
              </a:rPr>
              <a:t>Then That...</a:t>
            </a:r>
          </a:p>
        </p:txBody>
      </p:sp>
      <p:sp>
        <p:nvSpPr>
          <p:cNvPr name="TextBox 23" id="23"/>
          <p:cNvSpPr txBox="true"/>
          <p:nvPr/>
        </p:nvSpPr>
        <p:spPr>
          <a:xfrm rot="0">
            <a:off x="644845" y="2607491"/>
            <a:ext cx="4367570" cy="76327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079"/>
              </a:lnSpc>
            </a:pPr>
            <a:r>
              <a:rPr lang="en-US" sz="2199">
                <a:solidFill>
                  <a:srgbClr val="000000"/>
                </a:solidFill>
                <a:latin typeface="Open Sans Light"/>
              </a:rPr>
              <a:t>If you are wondering what a group </a:t>
            </a:r>
          </a:p>
          <a:p>
            <a:pPr algn="ctr">
              <a:lnSpc>
                <a:spcPts val="3079"/>
              </a:lnSpc>
            </a:pPr>
            <a:r>
              <a:rPr lang="en-US" sz="2199">
                <a:solidFill>
                  <a:srgbClr val="000000"/>
                </a:solidFill>
                <a:latin typeface="Open Sans Light"/>
              </a:rPr>
              <a:t>coaching cycle is ...</a:t>
            </a:r>
          </a:p>
        </p:txBody>
      </p:sp>
      <p:sp>
        <p:nvSpPr>
          <p:cNvPr name="TextBox 24" id="24"/>
          <p:cNvSpPr txBox="true"/>
          <p:nvPr/>
        </p:nvSpPr>
        <p:spPr>
          <a:xfrm rot="0">
            <a:off x="541165" y="3782025"/>
            <a:ext cx="4694773" cy="76327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079"/>
              </a:lnSpc>
            </a:pPr>
            <a:r>
              <a:rPr lang="en-US" sz="2199">
                <a:solidFill>
                  <a:srgbClr val="000000"/>
                </a:solidFill>
                <a:latin typeface="Open Sans Light"/>
              </a:rPr>
              <a:t>If you are stuck on how to get </a:t>
            </a:r>
          </a:p>
          <a:p>
            <a:pPr algn="ctr">
              <a:lnSpc>
                <a:spcPts val="3079"/>
              </a:lnSpc>
            </a:pPr>
            <a:r>
              <a:rPr lang="en-US" sz="2199">
                <a:solidFill>
                  <a:srgbClr val="000000"/>
                </a:solidFill>
                <a:latin typeface="Open Sans Light"/>
              </a:rPr>
              <a:t>started with a group coaching cycle..</a:t>
            </a:r>
          </a:p>
        </p:txBody>
      </p:sp>
      <p:sp>
        <p:nvSpPr>
          <p:cNvPr name="TextBox 25" id="25"/>
          <p:cNvSpPr txBox="true"/>
          <p:nvPr/>
        </p:nvSpPr>
        <p:spPr>
          <a:xfrm rot="0">
            <a:off x="5574648" y="3741900"/>
            <a:ext cx="4613030" cy="76327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079"/>
              </a:lnSpc>
            </a:pPr>
            <a:r>
              <a:rPr lang="en-US" sz="2199" u="sng">
                <a:solidFill>
                  <a:srgbClr val="000000"/>
                </a:solidFill>
                <a:latin typeface="Open Sans Light"/>
              </a:rPr>
              <a:t>Take a peak at </a:t>
            </a:r>
          </a:p>
          <a:p>
            <a:pPr algn="ctr">
              <a:lnSpc>
                <a:spcPts val="3079"/>
              </a:lnSpc>
            </a:pPr>
            <a:r>
              <a:rPr lang="en-US" sz="2199" u="sng">
                <a:solidFill>
                  <a:srgbClr val="000000"/>
                </a:solidFill>
                <a:latin typeface="Open Sans Light"/>
              </a:rPr>
              <a:t> Directions and Guiding Questions  </a:t>
            </a:r>
          </a:p>
        </p:txBody>
      </p:sp>
      <p:sp>
        <p:nvSpPr>
          <p:cNvPr name="TextBox 26" id="26"/>
          <p:cNvSpPr txBox="true"/>
          <p:nvPr/>
        </p:nvSpPr>
        <p:spPr>
          <a:xfrm rot="0">
            <a:off x="172961" y="4949428"/>
            <a:ext cx="5449312" cy="7016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800"/>
              </a:lnSpc>
            </a:pPr>
            <a:r>
              <a:rPr lang="en-US" sz="2000">
                <a:solidFill>
                  <a:srgbClr val="000000"/>
                </a:solidFill>
                <a:latin typeface="Open Sans Light"/>
              </a:rPr>
              <a:t>If you would like a template to help</a:t>
            </a:r>
          </a:p>
          <a:p>
            <a:pPr algn="ctr">
              <a:lnSpc>
                <a:spcPts val="2800"/>
              </a:lnSpc>
            </a:pPr>
            <a:r>
              <a:rPr lang="en-US" sz="2000">
                <a:solidFill>
                  <a:srgbClr val="000000"/>
                </a:solidFill>
                <a:latin typeface="Open Sans Light"/>
              </a:rPr>
              <a:t>you start your group coaching meetings...</a:t>
            </a:r>
          </a:p>
        </p:txBody>
      </p:sp>
      <p:sp>
        <p:nvSpPr>
          <p:cNvPr name="TextBox 27" id="27"/>
          <p:cNvSpPr txBox="true"/>
          <p:nvPr/>
        </p:nvSpPr>
        <p:spPr>
          <a:xfrm rot="0">
            <a:off x="5622273" y="5000192"/>
            <a:ext cx="4613030" cy="3727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079"/>
              </a:lnSpc>
            </a:pPr>
            <a:r>
              <a:rPr lang="en-US" sz="2199" u="sng">
                <a:solidFill>
                  <a:srgbClr val="000000"/>
                </a:solidFill>
                <a:latin typeface="Open Sans Light"/>
              </a:rPr>
              <a:t>Here is your document!</a:t>
            </a:r>
          </a:p>
        </p:txBody>
      </p:sp>
      <p:sp>
        <p:nvSpPr>
          <p:cNvPr name="TextBox 28" id="28"/>
          <p:cNvSpPr txBox="true"/>
          <p:nvPr/>
        </p:nvSpPr>
        <p:spPr>
          <a:xfrm rot="0">
            <a:off x="-398203" y="5999751"/>
            <a:ext cx="6591639" cy="10541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800"/>
              </a:lnSpc>
            </a:pPr>
            <a:r>
              <a:rPr lang="en-US" sz="2000">
                <a:solidFill>
                  <a:srgbClr val="000000"/>
                </a:solidFill>
                <a:latin typeface="Open Sans Light"/>
              </a:rPr>
              <a:t>If you would like to see an example </a:t>
            </a:r>
          </a:p>
          <a:p>
            <a:pPr algn="ctr">
              <a:lnSpc>
                <a:spcPts val="2800"/>
              </a:lnSpc>
            </a:pPr>
            <a:r>
              <a:rPr lang="en-US" sz="2000">
                <a:solidFill>
                  <a:srgbClr val="000000"/>
                </a:solidFill>
                <a:latin typeface="Open Sans Light"/>
              </a:rPr>
              <a:t>of a group coaching meeting using</a:t>
            </a:r>
          </a:p>
          <a:p>
            <a:pPr algn="ctr">
              <a:lnSpc>
                <a:spcPts val="2800"/>
              </a:lnSpc>
            </a:pPr>
            <a:r>
              <a:rPr lang="en-US" sz="2000">
                <a:solidFill>
                  <a:srgbClr val="000000"/>
                </a:solidFill>
                <a:latin typeface="Open Sans Light"/>
              </a:rPr>
              <a:t>walkthrough data...</a:t>
            </a:r>
          </a:p>
        </p:txBody>
      </p:sp>
      <p:sp>
        <p:nvSpPr>
          <p:cNvPr name="TextBox 29" id="29"/>
          <p:cNvSpPr txBox="true"/>
          <p:nvPr/>
        </p:nvSpPr>
        <p:spPr>
          <a:xfrm rot="0">
            <a:off x="5603223" y="6177869"/>
            <a:ext cx="4613030" cy="3727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079"/>
              </a:lnSpc>
            </a:pPr>
            <a:r>
              <a:rPr lang="en-US" sz="2199" u="sng">
                <a:solidFill>
                  <a:srgbClr val="000000"/>
                </a:solidFill>
                <a:latin typeface="Open Sans Light"/>
              </a:rPr>
              <a:t>Check this out!</a:t>
            </a:r>
          </a:p>
        </p:txBody>
      </p:sp>
      <p:sp>
        <p:nvSpPr>
          <p:cNvPr name="TextBox 30" id="30"/>
          <p:cNvSpPr txBox="true"/>
          <p:nvPr/>
        </p:nvSpPr>
        <p:spPr>
          <a:xfrm rot="0">
            <a:off x="5527023" y="2566996"/>
            <a:ext cx="4613030" cy="76327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079"/>
              </a:lnSpc>
            </a:pPr>
            <a:r>
              <a:rPr lang="en-US" sz="2199" u="sng">
                <a:solidFill>
                  <a:srgbClr val="000000"/>
                </a:solidFill>
                <a:latin typeface="Open Sans Light"/>
              </a:rPr>
              <a:t>Check out these Coaching Cycle </a:t>
            </a:r>
          </a:p>
          <a:p>
            <a:pPr algn="ctr">
              <a:lnSpc>
                <a:spcPts val="3079"/>
              </a:lnSpc>
              <a:spcBef>
                <a:spcPct val="0"/>
              </a:spcBef>
            </a:pPr>
            <a:r>
              <a:rPr lang="en-US" sz="2199" u="sng">
                <a:solidFill>
                  <a:srgbClr val="000000"/>
                </a:solidFill>
                <a:latin typeface="Open Sans Light"/>
              </a:rPr>
              <a:t>Entry Points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DAFO9B_xpYQ</dc:identifier>
  <dcterms:modified xsi:type="dcterms:W3CDTF">2011-08-01T06:04:30Z</dcterms:modified>
  <cp:revision>1</cp:revision>
  <dc:title>Copy of If This, Then That Group Coaching</dc:title>
</cp:coreProperties>
</file>