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</p:sldIdLst>
  <p:sldSz cx="10693400" cy="7556500"/>
  <p:notesSz cx="6858000" cy="9144000"/>
  <p:embeddedFontLst>
    <p:embeddedFont>
      <p:font typeface="Anonymous Pro" charset="1" panose="02060609030202000504"/>
      <p:regular r:id="rId6"/>
    </p:embeddedFont>
    <p:embeddedFont>
      <p:font typeface="Anonymous Pro Bold" charset="1" panose="02060809030202000504"/>
      <p:regular r:id="rId7"/>
    </p:embeddedFont>
    <p:embeddedFont>
      <p:font typeface="Anonymous Pro Italics" charset="1" panose="02060609030202000504"/>
      <p:regular r:id="rId8"/>
    </p:embeddedFont>
    <p:embeddedFont>
      <p:font typeface="Anonymous Pro Bold Italics" charset="1" panose="02060809030202000504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Open Sans Light" charset="1" panose="020B0306030504020204"/>
      <p:regular r:id="rId14"/>
    </p:embeddedFont>
    <p:embeddedFont>
      <p:font typeface="Open Sans Light Bold" charset="1" panose="020B08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Light Bold Italics" charset="1" panose="020B0806030504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541165" y="2503819"/>
            <a:ext cx="4620582" cy="961936"/>
          </a:xfrm>
          <a:prstGeom prst="rect">
            <a:avLst/>
          </a:prstGeom>
          <a:solidFill>
            <a:srgbClr val="FBFBFA"/>
          </a:solidFill>
        </p:spPr>
      </p:sp>
      <p:sp>
        <p:nvSpPr>
          <p:cNvPr name="AutoShape 3" id="3"/>
          <p:cNvSpPr/>
          <p:nvPr/>
        </p:nvSpPr>
        <p:spPr>
          <a:xfrm rot="0">
            <a:off x="5603223" y="2503819"/>
            <a:ext cx="4613030" cy="961936"/>
          </a:xfrm>
          <a:prstGeom prst="rect">
            <a:avLst/>
          </a:prstGeom>
          <a:solidFill>
            <a:srgbClr val="FFF9F5"/>
          </a:solidFill>
        </p:spPr>
      </p:sp>
      <p:sp>
        <p:nvSpPr>
          <p:cNvPr name="AutoShape 4" id="4"/>
          <p:cNvSpPr/>
          <p:nvPr/>
        </p:nvSpPr>
        <p:spPr>
          <a:xfrm rot="0">
            <a:off x="541165" y="3701742"/>
            <a:ext cx="4613030" cy="961936"/>
          </a:xfrm>
          <a:prstGeom prst="rect">
            <a:avLst/>
          </a:prstGeom>
          <a:solidFill>
            <a:srgbClr val="FBFBFA"/>
          </a:solidFill>
        </p:spPr>
      </p:sp>
      <p:sp>
        <p:nvSpPr>
          <p:cNvPr name="AutoShape 5" id="5"/>
          <p:cNvSpPr/>
          <p:nvPr/>
        </p:nvSpPr>
        <p:spPr>
          <a:xfrm rot="0">
            <a:off x="5603223" y="3701742"/>
            <a:ext cx="4613030" cy="961936"/>
          </a:xfrm>
          <a:prstGeom prst="rect">
            <a:avLst/>
          </a:prstGeom>
          <a:solidFill>
            <a:srgbClr val="FFF9F5"/>
          </a:solidFill>
        </p:spPr>
      </p:sp>
      <p:sp>
        <p:nvSpPr>
          <p:cNvPr name="AutoShape 6" id="6"/>
          <p:cNvSpPr/>
          <p:nvPr/>
        </p:nvSpPr>
        <p:spPr>
          <a:xfrm rot="0">
            <a:off x="548717" y="4899664"/>
            <a:ext cx="4613030" cy="961936"/>
          </a:xfrm>
          <a:prstGeom prst="rect">
            <a:avLst/>
          </a:prstGeom>
          <a:solidFill>
            <a:srgbClr val="FFF9F5"/>
          </a:solidFill>
        </p:spPr>
      </p:sp>
      <p:sp>
        <p:nvSpPr>
          <p:cNvPr name="AutoShape 7" id="7"/>
          <p:cNvSpPr/>
          <p:nvPr/>
        </p:nvSpPr>
        <p:spPr>
          <a:xfrm rot="0">
            <a:off x="5603223" y="4899664"/>
            <a:ext cx="4613030" cy="961936"/>
          </a:xfrm>
          <a:prstGeom prst="rect">
            <a:avLst/>
          </a:prstGeom>
          <a:solidFill>
            <a:srgbClr val="FFF9F5"/>
          </a:solidFill>
        </p:spPr>
      </p:sp>
      <p:sp>
        <p:nvSpPr>
          <p:cNvPr name="AutoShape 8" id="8"/>
          <p:cNvSpPr/>
          <p:nvPr/>
        </p:nvSpPr>
        <p:spPr>
          <a:xfrm rot="0">
            <a:off x="548717" y="6097586"/>
            <a:ext cx="4613030" cy="961936"/>
          </a:xfrm>
          <a:prstGeom prst="rect">
            <a:avLst/>
          </a:prstGeom>
          <a:solidFill>
            <a:srgbClr val="FFF9F5"/>
          </a:solidFill>
        </p:spPr>
      </p:sp>
      <p:sp>
        <p:nvSpPr>
          <p:cNvPr name="AutoShape 9" id="9"/>
          <p:cNvSpPr/>
          <p:nvPr/>
        </p:nvSpPr>
        <p:spPr>
          <a:xfrm rot="0">
            <a:off x="5603223" y="6097586"/>
            <a:ext cx="4613030" cy="961936"/>
          </a:xfrm>
          <a:prstGeom prst="rect">
            <a:avLst/>
          </a:prstGeom>
          <a:solidFill>
            <a:srgbClr val="FFF9F5"/>
          </a:solidFill>
        </p:spPr>
      </p:sp>
      <p:grpSp>
        <p:nvGrpSpPr>
          <p:cNvPr name="Group 10" id="10"/>
          <p:cNvGrpSpPr/>
          <p:nvPr/>
        </p:nvGrpSpPr>
        <p:grpSpPr>
          <a:xfrm rot="0">
            <a:off x="541942" y="1303878"/>
            <a:ext cx="9681087" cy="418810"/>
            <a:chOff x="0" y="0"/>
            <a:chExt cx="13210616" cy="571500"/>
          </a:xfrm>
        </p:grpSpPr>
        <p:sp>
          <p:nvSpPr>
            <p:cNvPr name="Freeform 11" id="11"/>
            <p:cNvSpPr/>
            <p:nvPr/>
          </p:nvSpPr>
          <p:spPr>
            <a:xfrm>
              <a:off x="0" y="255270"/>
              <a:ext cx="13210615" cy="69850"/>
            </a:xfrm>
            <a:custGeom>
              <a:avLst/>
              <a:gdLst/>
              <a:ahLst/>
              <a:cxnLst/>
              <a:rect r="r" b="b" t="t" l="l"/>
              <a:pathLst>
                <a:path h="69850" w="13210615">
                  <a:moveTo>
                    <a:pt x="1291978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210615" y="69850"/>
                  </a:lnTo>
                  <a:lnTo>
                    <a:pt x="13210615" y="0"/>
                  </a:lnTo>
                  <a:close/>
                </a:path>
              </a:pathLst>
            </a:custGeom>
            <a:solidFill>
              <a:srgbClr val="BCCC37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541942" y="2114391"/>
            <a:ext cx="4619805" cy="202626"/>
            <a:chOff x="0" y="0"/>
            <a:chExt cx="13030037" cy="571500"/>
          </a:xfrm>
        </p:grpSpPr>
        <p:sp>
          <p:nvSpPr>
            <p:cNvPr name="Freeform 13" id="13"/>
            <p:cNvSpPr/>
            <p:nvPr/>
          </p:nvSpPr>
          <p:spPr>
            <a:xfrm>
              <a:off x="0" y="255270"/>
              <a:ext cx="13030037" cy="69850"/>
            </a:xfrm>
            <a:custGeom>
              <a:avLst/>
              <a:gdLst/>
              <a:ahLst/>
              <a:cxnLst/>
              <a:rect r="r" b="b" t="t" l="l"/>
              <a:pathLst>
                <a:path h="69850" w="13030037">
                  <a:moveTo>
                    <a:pt x="1273920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030037" y="69850"/>
                  </a:lnTo>
                  <a:lnTo>
                    <a:pt x="13030037" y="0"/>
                  </a:lnTo>
                  <a:close/>
                </a:path>
              </a:pathLst>
            </a:custGeom>
            <a:solidFill>
              <a:srgbClr val="BCCC37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5603223" y="2114391"/>
            <a:ext cx="4619805" cy="202626"/>
            <a:chOff x="0" y="0"/>
            <a:chExt cx="13030037" cy="571500"/>
          </a:xfrm>
        </p:grpSpPr>
        <p:sp>
          <p:nvSpPr>
            <p:cNvPr name="Freeform 15" id="15"/>
            <p:cNvSpPr/>
            <p:nvPr/>
          </p:nvSpPr>
          <p:spPr>
            <a:xfrm>
              <a:off x="0" y="255270"/>
              <a:ext cx="13030037" cy="69850"/>
            </a:xfrm>
            <a:custGeom>
              <a:avLst/>
              <a:gdLst/>
              <a:ahLst/>
              <a:cxnLst/>
              <a:rect r="r" b="b" t="t" l="l"/>
              <a:pathLst>
                <a:path h="69850" w="13030037">
                  <a:moveTo>
                    <a:pt x="1273920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030037" y="69850"/>
                  </a:lnTo>
                  <a:lnTo>
                    <a:pt x="13030037" y="0"/>
                  </a:lnTo>
                  <a:close/>
                </a:path>
              </a:pathLst>
            </a:custGeom>
            <a:solidFill>
              <a:srgbClr val="BCCC37"/>
            </a:solidFill>
          </p:spPr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4776823" y="2806118"/>
            <a:ext cx="1138354" cy="40411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4776823" y="4011344"/>
            <a:ext cx="1138354" cy="404116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4776823" y="5205614"/>
            <a:ext cx="1138354" cy="404116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4776823" y="6399884"/>
            <a:ext cx="1138354" cy="404116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766941" y="140456"/>
            <a:ext cx="1231088" cy="1231088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560215" y="1801674"/>
            <a:ext cx="4536829" cy="30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10"/>
              </a:lnSpc>
            </a:pPr>
            <a:r>
              <a:rPr lang="en-US" sz="2100" spc="-52">
                <a:solidFill>
                  <a:srgbClr val="FBFBFA"/>
                </a:solidFill>
                <a:latin typeface="Anonymous Pro Bold"/>
              </a:rPr>
              <a:t>If This...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622273" y="1801674"/>
            <a:ext cx="4517779" cy="302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10"/>
              </a:lnSpc>
            </a:pPr>
            <a:r>
              <a:rPr lang="en-US" sz="2100" spc="-52">
                <a:solidFill>
                  <a:srgbClr val="FBFBFA"/>
                </a:solidFill>
                <a:latin typeface="Anonymous Pro Bold"/>
              </a:rPr>
              <a:t>Then That...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44845" y="2607491"/>
            <a:ext cx="4367570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If you are wondering what a group 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coaching cycle is ...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41165" y="3782025"/>
            <a:ext cx="4694773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If you are stuck on how to get </a:t>
            </a: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started with a group coaching cycle..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574648" y="3741900"/>
            <a:ext cx="4613030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u="sng">
                <a:solidFill>
                  <a:srgbClr val="000000"/>
                </a:solidFill>
                <a:latin typeface="Open Sans Light"/>
              </a:rPr>
              <a:t>Take a peak at </a:t>
            </a:r>
          </a:p>
          <a:p>
            <a:pPr algn="ctr">
              <a:lnSpc>
                <a:spcPts val="3079"/>
              </a:lnSpc>
            </a:pPr>
            <a:r>
              <a:rPr lang="en-US" sz="2199" u="sng">
                <a:solidFill>
                  <a:srgbClr val="000000"/>
                </a:solidFill>
                <a:latin typeface="Open Sans Light"/>
              </a:rPr>
              <a:t> Directions and Guiding Questions 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72961" y="4949428"/>
            <a:ext cx="5449312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Light"/>
              </a:rPr>
              <a:t>If you would like a template to help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Light"/>
              </a:rPr>
              <a:t>you start your group coaching meetings...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22273" y="5000192"/>
            <a:ext cx="4613030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u="sng">
                <a:solidFill>
                  <a:srgbClr val="000000"/>
                </a:solidFill>
                <a:latin typeface="Open Sans Light"/>
              </a:rPr>
              <a:t>Here is your document!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-398203" y="5999751"/>
            <a:ext cx="6591639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Light"/>
              </a:rPr>
              <a:t>If you would like to see an example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Light"/>
              </a:rPr>
              <a:t>of a group coaching meeting using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Light"/>
              </a:rPr>
              <a:t>walkthrough data...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603223" y="6177869"/>
            <a:ext cx="4613030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u="sng">
                <a:solidFill>
                  <a:srgbClr val="000000"/>
                </a:solidFill>
                <a:latin typeface="Open Sans Light"/>
              </a:rPr>
              <a:t>Check this out!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527023" y="2566996"/>
            <a:ext cx="4613030" cy="763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u="sng">
                <a:solidFill>
                  <a:srgbClr val="000000"/>
                </a:solidFill>
                <a:latin typeface="Open Sans Light"/>
              </a:rPr>
              <a:t>Check out these Coaching Cycle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u="sng">
                <a:solidFill>
                  <a:srgbClr val="000000"/>
                </a:solidFill>
                <a:latin typeface="Open Sans Light"/>
              </a:rPr>
              <a:t>Entry Points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DAFO9B_xpYQ</dc:identifier>
  <dcterms:modified xsi:type="dcterms:W3CDTF">2011-08-01T06:04:30Z</dcterms:modified>
  <cp:revision>1</cp:revision>
  <dc:title>Copy of If This, Then That Group Coaching</dc:title>
</cp:coreProperties>
</file>